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57" r:id="rId5"/>
    <p:sldId id="259" r:id="rId6"/>
    <p:sldId id="258" r:id="rId7"/>
    <p:sldId id="260" r:id="rId8"/>
    <p:sldId id="266" r:id="rId9"/>
    <p:sldId id="261" r:id="rId10"/>
    <p:sldId id="262" r:id="rId11"/>
    <p:sldId id="263" r:id="rId12"/>
    <p:sldId id="267" r:id="rId13"/>
    <p:sldId id="264" r:id="rId14"/>
    <p:sldId id="265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1640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16404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3954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84172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03698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726208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01696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20113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7731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64408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59485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7B33A-5E06-4358-9260-DBA2C1F221B5}" type="datetimeFigureOut">
              <a:rPr lang="nl-NL" smtClean="0"/>
              <a:t>16-4-2016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39C30-93E0-4BBC-9A7F-69A95781BC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64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69453" y="305419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Toestemming geven/krijgen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)</a:t>
            </a:r>
            <a:br>
              <a:rPr lang="nl-NL" dirty="0" smtClean="0"/>
            </a:br>
            <a:r>
              <a:rPr lang="nl-NL" dirty="0" smtClean="0"/>
              <a:t>+ </a:t>
            </a:r>
            <a:br>
              <a:rPr lang="nl-NL" dirty="0" smtClean="0"/>
            </a:br>
            <a:r>
              <a:rPr lang="nl-NL" dirty="0" smtClean="0"/>
              <a:t>in staat zijn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21718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Let op de </a:t>
            </a:r>
            <a:r>
              <a:rPr lang="nl-NL" dirty="0" smtClean="0"/>
              <a:t>tijden</a:t>
            </a:r>
            <a:r>
              <a:rPr lang="nl-NL" b="1" dirty="0" smtClean="0"/>
              <a:t> en </a:t>
            </a:r>
            <a:r>
              <a:rPr lang="nl-NL" b="1" u="sng" dirty="0" smtClean="0"/>
              <a:t>onderwerp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55468"/>
          </a:xfrm>
        </p:spPr>
        <p:txBody>
          <a:bodyPr/>
          <a:lstStyle/>
          <a:p>
            <a:pPr marL="0" indent="0">
              <a:buNone/>
            </a:pPr>
            <a:r>
              <a:rPr lang="nl-NL" u="sng" dirty="0" smtClean="0"/>
              <a:t>We</a:t>
            </a:r>
            <a:r>
              <a:rPr lang="nl-NL" dirty="0" smtClean="0"/>
              <a:t> </a:t>
            </a:r>
            <a:r>
              <a:rPr lang="nl-NL" b="1" dirty="0" err="1" smtClean="0"/>
              <a:t>were</a:t>
            </a:r>
            <a:r>
              <a:rPr lang="nl-NL" b="1" dirty="0" smtClean="0"/>
              <a:t>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home.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err="1" smtClean="0"/>
              <a:t>She</a:t>
            </a:r>
            <a:r>
              <a:rPr lang="nl-NL" dirty="0" smtClean="0"/>
              <a:t> </a:t>
            </a:r>
            <a:r>
              <a:rPr lang="nl-NL" b="1" dirty="0" smtClean="0"/>
              <a:t>is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home.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We</a:t>
            </a:r>
            <a:r>
              <a:rPr lang="nl-NL" dirty="0" smtClean="0"/>
              <a:t> </a:t>
            </a:r>
            <a:r>
              <a:rPr lang="nl-NL" b="1" dirty="0" smtClean="0"/>
              <a:t>are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home.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212525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 verandert dus altijd de vorm van “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”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/>
              <a:t>p</a:t>
            </a:r>
            <a:r>
              <a:rPr lang="nl-NL" b="1" u="sng" dirty="0" smtClean="0"/>
              <a:t>resent</a:t>
            </a:r>
            <a:r>
              <a:rPr lang="nl-NL" dirty="0" smtClean="0"/>
              <a:t>				</a:t>
            </a:r>
            <a:r>
              <a:rPr lang="nl-NL" b="1" u="sng" dirty="0" smtClean="0"/>
              <a:t>past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 		</a:t>
            </a:r>
            <a:r>
              <a:rPr lang="nl-NL" dirty="0" err="1" smtClean="0"/>
              <a:t>am</a:t>
            </a:r>
            <a:r>
              <a:rPr lang="nl-NL" dirty="0" smtClean="0"/>
              <a:t>			I	 	was</a:t>
            </a:r>
          </a:p>
          <a:p>
            <a:pPr marL="0" indent="0">
              <a:buNone/>
            </a:pPr>
            <a:r>
              <a:rPr lang="nl-NL" dirty="0" err="1" smtClean="0"/>
              <a:t>You</a:t>
            </a:r>
            <a:r>
              <a:rPr lang="nl-NL" dirty="0" smtClean="0"/>
              <a:t> 		are			</a:t>
            </a:r>
            <a:r>
              <a:rPr lang="nl-NL" dirty="0" err="1" smtClean="0"/>
              <a:t>you</a:t>
            </a:r>
            <a:r>
              <a:rPr lang="nl-NL" dirty="0" smtClean="0"/>
              <a:t>		</a:t>
            </a:r>
            <a:r>
              <a:rPr lang="nl-NL" dirty="0" err="1" smtClean="0"/>
              <a:t>were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He/</a:t>
            </a:r>
            <a:r>
              <a:rPr lang="nl-NL" dirty="0" err="1" smtClean="0"/>
              <a:t>she</a:t>
            </a:r>
            <a:r>
              <a:rPr lang="nl-NL" dirty="0" smtClean="0"/>
              <a:t>/</a:t>
            </a:r>
            <a:r>
              <a:rPr lang="nl-NL" dirty="0" err="1" smtClean="0"/>
              <a:t>it</a:t>
            </a:r>
            <a:r>
              <a:rPr lang="nl-NL" dirty="0" smtClean="0"/>
              <a:t> 	is			he/</a:t>
            </a:r>
            <a:r>
              <a:rPr lang="nl-NL" dirty="0" err="1" smtClean="0"/>
              <a:t>she</a:t>
            </a:r>
            <a:r>
              <a:rPr lang="nl-NL" dirty="0" smtClean="0"/>
              <a:t>/</a:t>
            </a:r>
            <a:r>
              <a:rPr lang="nl-NL" dirty="0" err="1" smtClean="0"/>
              <a:t>it</a:t>
            </a:r>
            <a:r>
              <a:rPr lang="nl-NL" dirty="0" smtClean="0"/>
              <a:t>	was</a:t>
            </a:r>
          </a:p>
          <a:p>
            <a:pPr marL="0" indent="0">
              <a:buNone/>
            </a:pPr>
            <a:r>
              <a:rPr lang="nl-NL" dirty="0" smtClean="0"/>
              <a:t>We		are			we		</a:t>
            </a:r>
            <a:r>
              <a:rPr lang="nl-NL" dirty="0" err="1" smtClean="0"/>
              <a:t>were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They</a:t>
            </a:r>
            <a:r>
              <a:rPr lang="nl-NL" dirty="0" smtClean="0"/>
              <a:t>		are			</a:t>
            </a:r>
            <a:r>
              <a:rPr lang="nl-NL" dirty="0" err="1" smtClean="0"/>
              <a:t>they</a:t>
            </a:r>
            <a:r>
              <a:rPr lang="nl-NL" dirty="0" smtClean="0"/>
              <a:t>		</a:t>
            </a:r>
            <a:r>
              <a:rPr lang="nl-NL" dirty="0" err="1" smtClean="0"/>
              <a:t>were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 flipH="1">
            <a:off x="4842456" y="1690688"/>
            <a:ext cx="25758" cy="410480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15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u="sng" dirty="0" smtClean="0"/>
              <a:t>In de toets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0" y="3139270"/>
            <a:ext cx="10515600" cy="672876"/>
          </a:xfrm>
        </p:spPr>
        <p:txBody>
          <a:bodyPr>
            <a:normAutofit/>
          </a:bodyPr>
          <a:lstStyle/>
          <a:p>
            <a:r>
              <a:rPr lang="en-GB" dirty="0" smtClean="0"/>
              <a:t>Peter was not able to come </a:t>
            </a:r>
            <a:r>
              <a:rPr lang="en-GB" dirty="0"/>
              <a:t>to my birthday because </a:t>
            </a:r>
            <a:r>
              <a:rPr lang="en-GB" dirty="0" smtClean="0"/>
              <a:t>he </a:t>
            </a:r>
            <a:r>
              <a:rPr lang="en-GB" dirty="0"/>
              <a:t>was </a:t>
            </a:r>
            <a:r>
              <a:rPr lang="en-GB" dirty="0" smtClean="0"/>
              <a:t>sick.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990600" y="1978025"/>
            <a:ext cx="10515600" cy="672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Peter (</a:t>
            </a:r>
            <a:r>
              <a:rPr lang="en-GB" dirty="0" err="1" smtClean="0"/>
              <a:t>niet</a:t>
            </a:r>
            <a:r>
              <a:rPr lang="en-GB" dirty="0" smtClean="0"/>
              <a:t> – </a:t>
            </a:r>
            <a:r>
              <a:rPr lang="en-GB" dirty="0" err="1" smtClean="0"/>
              <a:t>komen</a:t>
            </a:r>
            <a:r>
              <a:rPr lang="en-GB" dirty="0" smtClean="0"/>
              <a:t>) </a:t>
            </a:r>
            <a:r>
              <a:rPr lang="en-GB" u="sng" dirty="0" smtClean="0"/>
              <a:t>		</a:t>
            </a:r>
            <a:r>
              <a:rPr lang="en-GB" dirty="0" smtClean="0"/>
              <a:t> to my birthday because </a:t>
            </a:r>
            <a:r>
              <a:rPr lang="en-GB" dirty="0" smtClean="0"/>
              <a:t>he </a:t>
            </a:r>
            <a:r>
              <a:rPr lang="en-GB" dirty="0" smtClean="0"/>
              <a:t>was sick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896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u="sng" dirty="0" smtClean="0"/>
              <a:t>(</a:t>
            </a:r>
            <a:r>
              <a:rPr lang="nl-NL" u="sng" dirty="0" err="1" smtClean="0"/>
              <a:t>Don’t</a:t>
            </a:r>
            <a:r>
              <a:rPr lang="nl-NL" u="sng" dirty="0" smtClean="0"/>
              <a:t>) have </a:t>
            </a:r>
            <a:r>
              <a:rPr lang="nl-NL" u="sng" dirty="0" err="1" smtClean="0"/>
              <a:t>to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dirty="0" smtClean="0"/>
              <a:t>Je moet het doen </a:t>
            </a:r>
          </a:p>
          <a:p>
            <a:pPr marL="0" indent="0" algn="ctr">
              <a:buNone/>
            </a:pPr>
            <a:r>
              <a:rPr lang="nl-NL" dirty="0" smtClean="0"/>
              <a:t>Je hoeft het niet te doen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don’t</a:t>
            </a:r>
            <a:r>
              <a:rPr lang="nl-NL" dirty="0" smtClean="0"/>
              <a:t> have </a:t>
            </a:r>
            <a:r>
              <a:rPr lang="nl-NL" dirty="0" err="1" smtClean="0"/>
              <a:t>to</a:t>
            </a:r>
            <a:r>
              <a:rPr lang="nl-NL" dirty="0" smtClean="0"/>
              <a:t> do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dishes</a:t>
            </a:r>
            <a:r>
              <a:rPr lang="nl-NL" dirty="0" smtClean="0"/>
              <a:t>.</a:t>
            </a:r>
          </a:p>
          <a:p>
            <a:pPr marL="0" indent="0" algn="ctr">
              <a:buNone/>
            </a:pPr>
            <a:r>
              <a:rPr lang="nl-NL" dirty="0" smtClean="0"/>
              <a:t>(je hoeft de afwas niet te doen)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err="1" smtClean="0"/>
              <a:t>You</a:t>
            </a:r>
            <a:r>
              <a:rPr lang="nl-NL" dirty="0" smtClean="0"/>
              <a:t> have </a:t>
            </a:r>
            <a:r>
              <a:rPr lang="nl-NL" dirty="0" err="1" smtClean="0"/>
              <a:t>to</a:t>
            </a:r>
            <a:r>
              <a:rPr lang="nl-NL" dirty="0" smtClean="0"/>
              <a:t> do </a:t>
            </a:r>
            <a:r>
              <a:rPr lang="nl-NL" dirty="0" err="1" smtClean="0"/>
              <a:t>this</a:t>
            </a: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(je moet het doen)</a:t>
            </a:r>
          </a:p>
        </p:txBody>
      </p:sp>
    </p:spTree>
    <p:extLst>
      <p:ext uri="{BB962C8B-B14F-4D97-AF65-F5344CB8AC3E}">
        <p14:creationId xmlns:p14="http://schemas.microsoft.com/office/powerpoint/2010/main" val="4223772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u="sng" dirty="0" smtClean="0"/>
              <a:t>(</a:t>
            </a:r>
            <a:r>
              <a:rPr lang="nl-NL" u="sng" dirty="0" err="1" smtClean="0"/>
              <a:t>Don’t</a:t>
            </a:r>
            <a:r>
              <a:rPr lang="nl-NL" u="sng" dirty="0" smtClean="0"/>
              <a:t>) have </a:t>
            </a:r>
            <a:r>
              <a:rPr lang="nl-NL" u="sng" dirty="0" err="1" smtClean="0"/>
              <a:t>to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/>
              <a:t>vraagzinnen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Do I have </a:t>
            </a:r>
            <a:r>
              <a:rPr lang="nl-NL" dirty="0" err="1" smtClean="0"/>
              <a:t>to</a:t>
            </a:r>
            <a:r>
              <a:rPr lang="nl-NL" dirty="0" smtClean="0"/>
              <a:t> do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dishes</a:t>
            </a:r>
            <a:r>
              <a:rPr lang="nl-NL" dirty="0"/>
              <a:t>?</a:t>
            </a: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(moet ik de afwas doen?)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err="1" smtClean="0"/>
              <a:t>Don’t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have </a:t>
            </a:r>
            <a:r>
              <a:rPr lang="nl-NL" dirty="0" err="1" smtClean="0"/>
              <a:t>to</a:t>
            </a:r>
            <a:r>
              <a:rPr lang="nl-NL" dirty="0" smtClean="0"/>
              <a:t> do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homework</a:t>
            </a:r>
            <a:r>
              <a:rPr lang="nl-NL" dirty="0" smtClean="0"/>
              <a:t>?</a:t>
            </a:r>
          </a:p>
          <a:p>
            <a:pPr marL="0" indent="0" algn="ctr">
              <a:buNone/>
            </a:pPr>
            <a:r>
              <a:rPr lang="nl-NL" dirty="0" smtClean="0"/>
              <a:t>(hoef jij je huiswerk niet te doen?)</a:t>
            </a:r>
          </a:p>
        </p:txBody>
      </p:sp>
    </p:spTree>
    <p:extLst>
      <p:ext uri="{BB962C8B-B14F-4D97-AF65-F5344CB8AC3E}">
        <p14:creationId xmlns:p14="http://schemas.microsoft.com/office/powerpoint/2010/main" val="23954863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0304" y="373355"/>
            <a:ext cx="7173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I </a:t>
            </a:r>
            <a:r>
              <a:rPr lang="nl-NL" sz="3200" dirty="0" err="1" smtClean="0"/>
              <a:t>am</a:t>
            </a:r>
            <a:r>
              <a:rPr lang="nl-NL" sz="3200" dirty="0" smtClean="0"/>
              <a:t> </a:t>
            </a:r>
            <a:r>
              <a:rPr lang="nl-NL" sz="3200" dirty="0" err="1" smtClean="0"/>
              <a:t>allowed</a:t>
            </a:r>
            <a:r>
              <a:rPr lang="nl-NL" sz="3200" dirty="0" smtClean="0"/>
              <a:t> </a:t>
            </a:r>
            <a:r>
              <a:rPr lang="nl-NL" sz="3200" dirty="0" err="1" smtClean="0"/>
              <a:t>to</a:t>
            </a:r>
            <a:r>
              <a:rPr lang="nl-NL" sz="3200" dirty="0" smtClean="0"/>
              <a:t> </a:t>
            </a:r>
            <a:r>
              <a:rPr lang="nl-NL" sz="3200" dirty="0" err="1" smtClean="0"/>
              <a:t>eat</a:t>
            </a:r>
            <a:r>
              <a:rPr lang="nl-NL" sz="3200" dirty="0" smtClean="0"/>
              <a:t> French fries </a:t>
            </a:r>
            <a:r>
              <a:rPr lang="nl-NL" sz="3200" dirty="0" err="1" smtClean="0"/>
              <a:t>tonight</a:t>
            </a:r>
            <a:endParaRPr lang="nl-NL" sz="3200" dirty="0"/>
          </a:p>
        </p:txBody>
      </p:sp>
      <p:sp>
        <p:nvSpPr>
          <p:cNvPr id="8" name="Tekstvak 7"/>
          <p:cNvSpPr txBox="1"/>
          <p:nvPr/>
        </p:nvSpPr>
        <p:spPr>
          <a:xfrm>
            <a:off x="5924282" y="1957589"/>
            <a:ext cx="5756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I </a:t>
            </a:r>
            <a:r>
              <a:rPr lang="nl-NL" sz="3600" dirty="0" err="1" smtClean="0"/>
              <a:t>am</a:t>
            </a:r>
            <a:r>
              <a:rPr lang="nl-NL" sz="3600" dirty="0" smtClean="0"/>
              <a:t> </a:t>
            </a:r>
            <a:r>
              <a:rPr lang="nl-NL" sz="3600" b="1" dirty="0" err="1" smtClean="0"/>
              <a:t>not</a:t>
            </a:r>
            <a:r>
              <a:rPr lang="nl-NL" sz="3600" b="1" dirty="0" smtClean="0"/>
              <a:t> </a:t>
            </a:r>
            <a:r>
              <a:rPr lang="nl-NL" sz="3600" dirty="0" err="1" smtClean="0"/>
              <a:t>allowed</a:t>
            </a:r>
            <a:r>
              <a:rPr lang="nl-NL" sz="3600" dirty="0" smtClean="0"/>
              <a:t> </a:t>
            </a:r>
            <a:r>
              <a:rPr lang="nl-NL" sz="3600" dirty="0" err="1" smtClean="0"/>
              <a:t>to</a:t>
            </a:r>
            <a:r>
              <a:rPr lang="nl-NL" sz="3600" dirty="0" smtClean="0"/>
              <a:t> </a:t>
            </a:r>
            <a:r>
              <a:rPr lang="nl-NL" sz="3600" dirty="0" err="1" smtClean="0"/>
              <a:t>eat</a:t>
            </a:r>
            <a:r>
              <a:rPr lang="nl-NL" sz="3600" dirty="0" smtClean="0"/>
              <a:t> French fries </a:t>
            </a:r>
            <a:r>
              <a:rPr lang="nl-NL" sz="3600" dirty="0" err="1" smtClean="0"/>
              <a:t>tonight</a:t>
            </a:r>
            <a:endParaRPr lang="nl-NL" sz="36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82" y="3258355"/>
            <a:ext cx="4994532" cy="347120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0" y="1017382"/>
            <a:ext cx="4924023" cy="334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953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Wende is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enjoy</a:t>
            </a:r>
            <a:r>
              <a:rPr lang="nl-NL" dirty="0" smtClean="0"/>
              <a:t> English!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146220" y="2601532"/>
            <a:ext cx="7765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Wende is NOT </a:t>
            </a:r>
            <a:r>
              <a:rPr lang="nl-NL" sz="3600" dirty="0" err="1" smtClean="0"/>
              <a:t>allowed</a:t>
            </a:r>
            <a:r>
              <a:rPr lang="nl-NL" sz="3600" dirty="0" smtClean="0"/>
              <a:t> </a:t>
            </a:r>
            <a:r>
              <a:rPr lang="nl-NL" sz="3600" dirty="0" err="1" smtClean="0"/>
              <a:t>to</a:t>
            </a:r>
            <a:r>
              <a:rPr lang="nl-NL" sz="3600" dirty="0" smtClean="0"/>
              <a:t> </a:t>
            </a:r>
            <a:r>
              <a:rPr lang="nl-NL" sz="3600" dirty="0" err="1" smtClean="0"/>
              <a:t>whine</a:t>
            </a:r>
            <a:r>
              <a:rPr lang="nl-NL" sz="3600" dirty="0" smtClean="0"/>
              <a:t> </a:t>
            </a:r>
            <a:r>
              <a:rPr lang="nl-NL" sz="3600" dirty="0" err="1" smtClean="0"/>
              <a:t>about</a:t>
            </a:r>
            <a:r>
              <a:rPr lang="nl-NL" sz="3600" dirty="0" smtClean="0"/>
              <a:t> English!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2279446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u="sng" dirty="0" smtClean="0"/>
              <a:t>Toestemming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u="sng" dirty="0" smtClean="0"/>
              <a:t>Gebruik je wanneer je toestemming geeft of krijgt</a:t>
            </a:r>
            <a:r>
              <a:rPr lang="nl-NL" dirty="0" smtClean="0"/>
              <a:t>: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err="1" smtClean="0"/>
              <a:t>you</a:t>
            </a:r>
            <a:r>
              <a:rPr lang="nl-NL" dirty="0" smtClean="0"/>
              <a:t> are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toilet</a:t>
            </a:r>
          </a:p>
          <a:p>
            <a:pPr marL="0" indent="0" algn="ctr">
              <a:buNone/>
            </a:pPr>
            <a:r>
              <a:rPr lang="nl-NL" dirty="0" smtClean="0"/>
              <a:t>(je mag naar de wc gaan)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here</a:t>
            </a: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(ik mag hier zijn)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2780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u="sng" dirty="0" smtClean="0"/>
              <a:t>Toestemming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u="sng" dirty="0" smtClean="0"/>
              <a:t>Gebruik je wanneer je </a:t>
            </a:r>
            <a:r>
              <a:rPr lang="nl-NL" b="1" u="sng" dirty="0" smtClean="0"/>
              <a:t>GEEN </a:t>
            </a:r>
            <a:r>
              <a:rPr lang="nl-NL" u="sng" dirty="0" smtClean="0"/>
              <a:t>toestemming geeft of krijgt</a:t>
            </a:r>
            <a:r>
              <a:rPr lang="nl-NL" dirty="0" smtClean="0"/>
              <a:t>: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err="1" smtClean="0"/>
              <a:t>you</a:t>
            </a:r>
            <a:r>
              <a:rPr lang="nl-NL" dirty="0" smtClean="0"/>
              <a:t> are </a:t>
            </a:r>
            <a:r>
              <a:rPr lang="nl-NL" b="1" dirty="0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toilet</a:t>
            </a:r>
          </a:p>
          <a:p>
            <a:pPr marL="0" indent="0" algn="ctr">
              <a:buNone/>
            </a:pPr>
            <a:r>
              <a:rPr lang="nl-NL" dirty="0" smtClean="0"/>
              <a:t>(je mag </a:t>
            </a:r>
            <a:r>
              <a:rPr lang="nl-NL" b="1" dirty="0" smtClean="0"/>
              <a:t>NIET</a:t>
            </a:r>
            <a:r>
              <a:rPr lang="nl-NL" dirty="0" smtClean="0"/>
              <a:t> naar de wc gaan)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b="1" dirty="0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here</a:t>
            </a: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(ik mag hier </a:t>
            </a:r>
            <a:r>
              <a:rPr lang="nl-NL" b="1" dirty="0" smtClean="0"/>
              <a:t>NIET</a:t>
            </a:r>
            <a:r>
              <a:rPr lang="nl-NL" dirty="0" smtClean="0"/>
              <a:t> zijn)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45570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u="sng" dirty="0" smtClean="0"/>
              <a:t>LET OP DE VERSCHILLENDE TIJDEN!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 WAS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toilet </a:t>
            </a:r>
            <a:r>
              <a:rPr lang="nl-NL" b="1" dirty="0" err="1" smtClean="0"/>
              <a:t>yesterday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 WILL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the</a:t>
            </a:r>
            <a:r>
              <a:rPr lang="nl-NL" dirty="0" smtClean="0"/>
              <a:t> toilet </a:t>
            </a:r>
            <a:r>
              <a:rPr lang="nl-NL" b="1" dirty="0" err="1" smtClean="0"/>
              <a:t>tomorrow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 HAVE BEEN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toilet.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501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u="sng" dirty="0" smtClean="0"/>
              <a:t>Vraagzinnen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WAS I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toilet </a:t>
            </a:r>
            <a:r>
              <a:rPr lang="nl-NL" b="1" dirty="0" err="1" smtClean="0"/>
              <a:t>yesterday</a:t>
            </a:r>
            <a:r>
              <a:rPr lang="nl-NL" dirty="0"/>
              <a:t>?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WILL I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the</a:t>
            </a:r>
            <a:r>
              <a:rPr lang="nl-NL" dirty="0" smtClean="0"/>
              <a:t> toilet </a:t>
            </a:r>
            <a:r>
              <a:rPr lang="nl-NL" b="1" dirty="0" err="1" smtClean="0"/>
              <a:t>tomorrow</a:t>
            </a:r>
            <a:r>
              <a:rPr lang="nl-NL" dirty="0"/>
              <a:t>?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HAVE I BEEN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toilet?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59667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u="sng" dirty="0" smtClean="0"/>
              <a:t>In de toets: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7879"/>
          </a:xfrm>
        </p:spPr>
        <p:txBody>
          <a:bodyPr/>
          <a:lstStyle/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I </a:t>
            </a:r>
            <a:r>
              <a:rPr lang="en-GB" dirty="0"/>
              <a:t>(</a:t>
            </a:r>
            <a:r>
              <a:rPr lang="en-GB" dirty="0" err="1"/>
              <a:t>werken</a:t>
            </a:r>
            <a:r>
              <a:rPr lang="en-GB" dirty="0"/>
              <a:t>) </a:t>
            </a:r>
            <a:r>
              <a:rPr lang="en-GB" u="sng" dirty="0"/>
              <a:t>		</a:t>
            </a:r>
            <a:r>
              <a:rPr lang="en-GB" dirty="0"/>
              <a:t> as a driver because I have a </a:t>
            </a:r>
            <a:r>
              <a:rPr lang="en-GB" dirty="0" smtClean="0"/>
              <a:t>driver’s license</a:t>
            </a:r>
            <a:r>
              <a:rPr lang="en-GB" dirty="0"/>
              <a:t>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838200" y="3348507"/>
            <a:ext cx="92985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I </a:t>
            </a:r>
            <a:r>
              <a:rPr lang="nl-NL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nl-NL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allowed</a:t>
            </a:r>
            <a:r>
              <a:rPr lang="nl-NL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nl-NL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nl-NL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nl-NL" sz="2800" dirty="0" smtClean="0"/>
              <a:t>as a driver </a:t>
            </a:r>
            <a:r>
              <a:rPr lang="nl-NL" sz="2800" dirty="0" err="1" smtClean="0"/>
              <a:t>because</a:t>
            </a:r>
            <a:r>
              <a:rPr lang="nl-NL" sz="2800" dirty="0" smtClean="0"/>
              <a:t> I have a </a:t>
            </a:r>
            <a:r>
              <a:rPr lang="nl-NL" sz="2800" dirty="0" err="1" smtClean="0"/>
              <a:t>driver’s</a:t>
            </a:r>
            <a:r>
              <a:rPr lang="nl-NL" sz="2800" dirty="0" smtClean="0"/>
              <a:t> </a:t>
            </a:r>
            <a:r>
              <a:rPr lang="nl-NL" sz="2800" dirty="0" err="1" smtClean="0"/>
              <a:t>license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20621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Am </a:t>
            </a:r>
            <a:r>
              <a:rPr lang="nl-NL" dirty="0" err="1"/>
              <a:t>a</a:t>
            </a:r>
            <a:r>
              <a:rPr lang="nl-NL" dirty="0" err="1" smtClean="0"/>
              <a:t>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= kunnen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home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 </a:t>
            </a:r>
            <a:r>
              <a:rPr lang="nl-NL" dirty="0" err="1" smtClean="0"/>
              <a:t>am</a:t>
            </a:r>
            <a:r>
              <a:rPr lang="nl-NL" dirty="0" smtClean="0"/>
              <a:t> </a:t>
            </a:r>
            <a:r>
              <a:rPr lang="nl-NL" b="1" dirty="0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home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Am I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go home?</a:t>
            </a:r>
          </a:p>
        </p:txBody>
      </p:sp>
    </p:spTree>
    <p:extLst>
      <p:ext uri="{BB962C8B-B14F-4D97-AF65-F5344CB8AC3E}">
        <p14:creationId xmlns:p14="http://schemas.microsoft.com/office/powerpoint/2010/main" val="947133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373</Words>
  <Application>Microsoft Office PowerPoint</Application>
  <PresentationFormat>Breedbeeld</PresentationFormat>
  <Paragraphs>80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Toestemming geven/krijgen (allowed to) +  in staat zijn (am able to)</vt:lpstr>
      <vt:lpstr>PowerPoint-presentatie</vt:lpstr>
      <vt:lpstr>Wende is allowed to enjoy English!</vt:lpstr>
      <vt:lpstr>Toestemming</vt:lpstr>
      <vt:lpstr>Toestemming</vt:lpstr>
      <vt:lpstr>LET OP DE VERSCHILLENDE TIJDEN!</vt:lpstr>
      <vt:lpstr>Vraagzinnen</vt:lpstr>
      <vt:lpstr>In de toets:</vt:lpstr>
      <vt:lpstr>Am able to = kunnen</vt:lpstr>
      <vt:lpstr>Let op de tijden en onderwerp</vt:lpstr>
      <vt:lpstr>Je verandert dus altijd de vorm van “to be”</vt:lpstr>
      <vt:lpstr>In de toets</vt:lpstr>
      <vt:lpstr>(Don’t) have to</vt:lpstr>
      <vt:lpstr>(Don’t) have to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Toestemming geven/krijgen</dc:title>
  <dc:creator>Jeroen Wintraecken</dc:creator>
  <cp:lastModifiedBy>Jeroen Wintraecken</cp:lastModifiedBy>
  <cp:revision>25</cp:revision>
  <dcterms:created xsi:type="dcterms:W3CDTF">2016-02-25T09:55:57Z</dcterms:created>
  <dcterms:modified xsi:type="dcterms:W3CDTF">2016-04-16T04:38:31Z</dcterms:modified>
</cp:coreProperties>
</file>